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0"/>
  </p:notesMasterIdLst>
  <p:sldIdLst>
    <p:sldId id="256" r:id="rId2"/>
    <p:sldId id="481" r:id="rId3"/>
    <p:sldId id="471" r:id="rId4"/>
    <p:sldId id="472" r:id="rId5"/>
    <p:sldId id="473" r:id="rId6"/>
    <p:sldId id="474" r:id="rId7"/>
    <p:sldId id="498" r:id="rId8"/>
    <p:sldId id="446" r:id="rId9"/>
    <p:sldId id="447" r:id="rId10"/>
    <p:sldId id="475" r:id="rId11"/>
    <p:sldId id="490" r:id="rId12"/>
    <p:sldId id="448" r:id="rId13"/>
    <p:sldId id="477" r:id="rId14"/>
    <p:sldId id="476" r:id="rId15"/>
    <p:sldId id="478" r:id="rId16"/>
    <p:sldId id="482" r:id="rId17"/>
    <p:sldId id="479" r:id="rId18"/>
    <p:sldId id="484" r:id="rId19"/>
    <p:sldId id="485" r:id="rId20"/>
    <p:sldId id="452" r:id="rId21"/>
    <p:sldId id="487" r:id="rId22"/>
    <p:sldId id="486" r:id="rId23"/>
    <p:sldId id="488" r:id="rId24"/>
    <p:sldId id="504" r:id="rId25"/>
    <p:sldId id="489" r:id="rId26"/>
    <p:sldId id="506" r:id="rId27"/>
    <p:sldId id="503" r:id="rId28"/>
    <p:sldId id="505" r:id="rId29"/>
    <p:sldId id="468" r:id="rId30"/>
    <p:sldId id="470" r:id="rId31"/>
    <p:sldId id="493" r:id="rId32"/>
    <p:sldId id="496" r:id="rId33"/>
    <p:sldId id="500" r:id="rId34"/>
    <p:sldId id="501" r:id="rId35"/>
    <p:sldId id="495" r:id="rId36"/>
    <p:sldId id="497" r:id="rId37"/>
    <p:sldId id="502" r:id="rId38"/>
    <p:sldId id="49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4/1/2019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Monday, April 01,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85381445437440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mainbhichowkidar-twitter/32281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oday.in/india/story/pm-narendra-modi-main-bhi-chowkidar-twitter-tag-accounts-troll-1479750-2019-03-16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iiravmod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7plwZ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narendramodi/status/1106879991604756480?s=1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twoops.com/p/india/narendramod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narendramodi/status/110687999160475648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ohAT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DepY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https:/twitter.com/narendramodi/status/*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88059790397440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data-dictionary/overview/tweet-objec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with_replie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%23MainBhiChowkidar%20from%3Anarendramodi%20since%3A2019-03-15%20until%3A2019-03-17&amp;src=typd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twitter.com/en/help/overview/what-are-promoted-tweets/promoted-only-tweets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75955531531468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-standard.com/article/elections/the-chowkidar-brigade-modi-renames-twitter-handle-bjp-leaders-follow-119031700280_1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wi1HgX0AAOGwx.jpg" TargetMode="External"/><Relationship Id="rId3" Type="http://schemas.openxmlformats.org/officeDocument/2006/relationships/hyperlink" Target="https://pbs.twimg.com/media/D1wCHBLWwAEXygO.jpg" TargetMode="External"/><Relationship Id="rId7" Type="http://schemas.openxmlformats.org/officeDocument/2006/relationships/hyperlink" Target="https://pbs.twimg.com/media/D1wPE_HWoAALzuy.jpg" TargetMode="External"/><Relationship Id="rId2" Type="http://schemas.openxmlformats.org/officeDocument/2006/relationships/hyperlink" Target="https://pbs.twimg.com/media/D1wARNyXcAAJxC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wOQArXgAUuXH0.jpg" TargetMode="External"/><Relationship Id="rId5" Type="http://schemas.openxmlformats.org/officeDocument/2006/relationships/hyperlink" Target="https://pbs.twimg.com/media/D1wDa0eWwAI-fJj.jpg" TargetMode="External"/><Relationship Id="rId4" Type="http://schemas.openxmlformats.org/officeDocument/2006/relationships/hyperlink" Target="https://pbs.twimg.com/media/D1wCUiFWkAIXnbD.jp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VrVXWsAAcuTh.jpg" TargetMode="External"/><Relationship Id="rId3" Type="http://schemas.openxmlformats.org/officeDocument/2006/relationships/hyperlink" Target="https://pbs.twimg.com/media/D1ww2McW0AA1uik.jpg" TargetMode="External"/><Relationship Id="rId7" Type="http://schemas.openxmlformats.org/officeDocument/2006/relationships/hyperlink" Target="https://pbs.twimg.com/media/D1xR-v-X4AA1Jlt.jpg" TargetMode="External"/><Relationship Id="rId2" Type="http://schemas.openxmlformats.org/officeDocument/2006/relationships/hyperlink" Target="https://pbs.twimg.com/media/D1wwoNzWoAEuQk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Rg5jXQAAjVi0.jpg" TargetMode="External"/><Relationship Id="rId5" Type="http://schemas.openxmlformats.org/officeDocument/2006/relationships/hyperlink" Target="https://pbs.twimg.com/media/D1xQu2uWoAEA222.jpg" TargetMode="External"/><Relationship Id="rId4" Type="http://schemas.openxmlformats.org/officeDocument/2006/relationships/hyperlink" Target="https://pbs.twimg.com/media/D1xO1maWsAE4Kjo.jpg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jdADX4AEMyKk.jpg" TargetMode="External"/><Relationship Id="rId3" Type="http://schemas.openxmlformats.org/officeDocument/2006/relationships/hyperlink" Target="https://pbs.twimg.com/media/D1xWTXzWoAAxlcG.jpg" TargetMode="External"/><Relationship Id="rId7" Type="http://schemas.openxmlformats.org/officeDocument/2006/relationships/hyperlink" Target="https://pbs.twimg.com/media/D1xipViW0AA5YTJ.jpg" TargetMode="External"/><Relationship Id="rId2" Type="http://schemas.openxmlformats.org/officeDocument/2006/relationships/hyperlink" Target="https://pbs.twimg.com/media/D1xV1iTWkAE_qU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iJGvWoAAG4xB.jpg" TargetMode="External"/><Relationship Id="rId5" Type="http://schemas.openxmlformats.org/officeDocument/2006/relationships/hyperlink" Target="https://pbs.twimg.com/media/D1xh3j6WwAAaxxo.jpg" TargetMode="External"/><Relationship Id="rId4" Type="http://schemas.openxmlformats.org/officeDocument/2006/relationships/hyperlink" Target="https://pbs.twimg.com/media/D1xYoshXcAA3sz-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uqqrWkAUHNXC.jpg" TargetMode="External"/><Relationship Id="rId3" Type="http://schemas.openxmlformats.org/officeDocument/2006/relationships/hyperlink" Target="https://pbs.twimg.com/media/D1xrnBLXgAAePRq.jpg" TargetMode="External"/><Relationship Id="rId7" Type="http://schemas.openxmlformats.org/officeDocument/2006/relationships/hyperlink" Target="https://pbs.twimg.com/media/D1xuCWBWwAEq8vg.jpg" TargetMode="External"/><Relationship Id="rId2" Type="http://schemas.openxmlformats.org/officeDocument/2006/relationships/hyperlink" Target="https://pbs.twimg.com/media/D1xlP8TXgAIQ1hI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toj0W0AEzZ4h.jpg" TargetMode="External"/><Relationship Id="rId5" Type="http://schemas.openxmlformats.org/officeDocument/2006/relationships/hyperlink" Target="https://pbs.twimg.com/media/D1xtgvjXQAAAUl4.jpg" TargetMode="External"/><Relationship Id="rId4" Type="http://schemas.openxmlformats.org/officeDocument/2006/relationships/hyperlink" Target="https://pbs.twimg.com/media/D1xsHu9XQAE4b6F.jpg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yBNsYWsAEMnUg.jpg" TargetMode="External"/><Relationship Id="rId3" Type="http://schemas.openxmlformats.org/officeDocument/2006/relationships/hyperlink" Target="https://pbs.twimg.com/media/D1xwUOmWoAExUF7.jpg" TargetMode="External"/><Relationship Id="rId7" Type="http://schemas.openxmlformats.org/officeDocument/2006/relationships/hyperlink" Target="https://pbs.twimg.com/media/D1x-zJWXcAArUv4.jpg" TargetMode="External"/><Relationship Id="rId2" Type="http://schemas.openxmlformats.org/officeDocument/2006/relationships/hyperlink" Target="https://pbs.twimg.com/media/D1xwPExX4AAy9L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3CgLUgAEy7mx.jpg" TargetMode="External"/><Relationship Id="rId5" Type="http://schemas.openxmlformats.org/officeDocument/2006/relationships/hyperlink" Target="https://pbs.twimg.com/media/D1xxRDrXcAAtz_N.jpg" TargetMode="External"/><Relationship Id="rId4" Type="http://schemas.openxmlformats.org/officeDocument/2006/relationships/hyperlink" Target="https://pbs.twimg.com/media/D1xxQCpXcAE9Ypu.jpg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yDyt0WwAANpXx.jpg" TargetMode="External"/><Relationship Id="rId3" Type="http://schemas.openxmlformats.org/officeDocument/2006/relationships/hyperlink" Target="https://pbs.twimg.com/media/D1yBs5ZW0AEi_A2.jpg" TargetMode="External"/><Relationship Id="rId7" Type="http://schemas.openxmlformats.org/officeDocument/2006/relationships/hyperlink" Target="https://pbs.twimg.com/media/D1yDgv5XQAAhvdI.jpg" TargetMode="External"/><Relationship Id="rId2" Type="http://schemas.openxmlformats.org/officeDocument/2006/relationships/hyperlink" Target="https://pbs.twimg.com/media/D1yBPdaXcAAtSR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yDLsOW0AE4FTf.jpg" TargetMode="External"/><Relationship Id="rId5" Type="http://schemas.openxmlformats.org/officeDocument/2006/relationships/hyperlink" Target="https://pbs.twimg.com/media/D1yDFUqXgAAkld-.jpg" TargetMode="External"/><Relationship Id="rId4" Type="http://schemas.openxmlformats.org/officeDocument/2006/relationships/hyperlink" Target="https://pbs.twimg.com/media/D1yCY1kXgAAOo2i.jp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media/D1yEDgPX4AI9UTe.jpg" TargetMode="External"/><Relationship Id="rId2" Type="http://schemas.openxmlformats.org/officeDocument/2006/relationships/hyperlink" Target="https://pbs.twimg.com/media/D1yD3aDWsAAan4w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bs.twimg.com/profile_images/1107131356650356736/PShkzSh7.jpg" TargetMode="External"/><Relationship Id="rId4" Type="http://schemas.openxmlformats.org/officeDocument/2006/relationships/hyperlink" Target="https://pbs.twimg.com/media/D1yEWlyWkAACzMv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tv.com/india-news/mainbhichowkidar-top-twitter-trend-after-pm-narendra-modi-releases-video-before-lok-sabha-elections-2008549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tg.ac.in/cseweb/TweetAnalysisTool/analysis_home.ph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ce24.com/en/20180829-india-france-rafale-jets-scandal-modi-corruptio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b="1" dirty="0" smtClean="0"/>
              <a:t>Setting bots in twitter for automatic replies is risky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(Courtesy of @</a:t>
            </a:r>
            <a:r>
              <a:rPr lang="en-US" sz="2800" b="1" cap="none" dirty="0" err="1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2800" b="1" cap="none" dirty="0" err="1" smtClean="0">
                <a:solidFill>
                  <a:schemeClr val="accent1">
                    <a:lumMod val="75000"/>
                  </a:schemeClr>
                </a:solidFill>
              </a:rPr>
              <a:t>arendramodi</a:t>
            </a: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, Prime Minister Of India #</a:t>
            </a:r>
            <a:r>
              <a:rPr lang="en-US" sz="2800" b="1" cap="none" dirty="0" err="1" smtClean="0">
                <a:solidFill>
                  <a:schemeClr val="accent1">
                    <a:lumMod val="75000"/>
                  </a:schemeClr>
                </a:solidFill>
              </a:rPr>
              <a:t>MainBhiChowkidar</a:t>
            </a: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200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2019/04/03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Received personalized reply from @</a:t>
            </a:r>
            <a:r>
              <a:rPr lang="en-US" sz="3200" dirty="0" err="1" smtClean="0"/>
              <a:t>narendramodi</a:t>
            </a:r>
            <a:r>
              <a:rPr lang="en-US" sz="3200" dirty="0" smtClean="0"/>
              <a:t> on using #</a:t>
            </a:r>
            <a:r>
              <a:rPr lang="en-US" sz="3200" dirty="0" err="1" smtClean="0"/>
              <a:t>MainBhiChowkidar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0021"/>
            <a:ext cx="8229600" cy="439715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https://twitter.com/narendramodi/status/1106853814454374401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insights shared on hashtag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23221" cy="42266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https://www.labnol.org/internet/mainbhichowkidar-twitter/32281/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21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Parody accounts jump in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483011" cy="429140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https://www.indiatoday.in/india/story/pm-narendra-modi-main-bhi-chowkidar-twitter-tag-accounts-troll-1479750-2019-03-16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9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Parody account of a run-away businessman 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750192" cy="474679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https://twitter.com/niiravmodi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1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narendramodi</a:t>
            </a:r>
            <a:r>
              <a:rPr lang="en-US" dirty="0" smtClean="0"/>
              <a:t> thanks @</a:t>
            </a:r>
            <a:r>
              <a:rPr lang="en-US" dirty="0" err="1" smtClean="0"/>
              <a:t>niiravmodi</a:t>
            </a:r>
            <a:r>
              <a:rPr lang="en-US" dirty="0" smtClean="0"/>
              <a:t> (parody account)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8148"/>
            <a:ext cx="8229600" cy="44609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http://archive.is/7plwZ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5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more @</a:t>
            </a:r>
            <a:r>
              <a:rPr lang="en-US" dirty="0" err="1" smtClean="0"/>
              <a:t>narendramodi</a:t>
            </a:r>
            <a:r>
              <a:rPr lang="en-US" dirty="0" smtClean="0"/>
              <a:t> thanking @</a:t>
            </a:r>
            <a:r>
              <a:rPr lang="en-US" dirty="0" err="1" smtClean="0"/>
              <a:t>niiravmodi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:/data/Nauman/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ForensicStudy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twitter.com/narendramodi/status/1106879991604756480?s=19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6329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01 Apr 2019 23:31:48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01 Apr 2019 23:31:48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 deleted tweets with #</a:t>
            </a:r>
            <a:r>
              <a:rPr lang="en-US" sz="3200" dirty="0" err="1" smtClean="0"/>
              <a:t>MainBhiChowkidar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3086"/>
            <a:ext cx="8557140" cy="46281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https://www.politwoops.com/p/india/narendramodi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4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Archive.is has a memento for deleted tweet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msiddique@wsdl-3102-03:/data/Nauman/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ForensicStudy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$ curl -v  </a:t>
            </a:r>
            <a:r>
              <a:rPr lang="en-US" sz="1400" dirty="0"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twitter.com/narendramodi/status/1106879991604756480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HTTP/1.1 200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Access-Control-Allow-Origin: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Access-Control-Expose-Headers: Link, Location, X-Memento-Count,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949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Content-Type: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application/link-format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Date: Mon, 01 Apr 2019 23:39:39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X-Generator: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http://archive.md/20190316121320/https://twitter.com/narendramodi/status/1106879991604756480&gt;;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="first last memento";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="Sat, 16 Mar 2019 12:13:20 GMT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ModiLeDubega</a:t>
            </a:r>
            <a:r>
              <a:rPr lang="en-US" dirty="0" smtClean="0"/>
              <a:t> (</a:t>
            </a:r>
            <a:r>
              <a:rPr lang="en-US" dirty="0" err="1" smtClean="0"/>
              <a:t>Modi</a:t>
            </a:r>
            <a:r>
              <a:rPr lang="en-US" dirty="0" smtClean="0"/>
              <a:t> will destroy us) receives reply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458200" cy="45053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http://archive.is/ohAT3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Archive.is also has deleted page for tweet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568640" cy="45445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http://archive.is/DepYB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1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Main – Me</a:t>
            </a:r>
          </a:p>
          <a:p>
            <a:r>
              <a:rPr lang="en-US" sz="2800" dirty="0" err="1" smtClean="0"/>
              <a:t>Bhi</a:t>
            </a:r>
            <a:r>
              <a:rPr lang="en-US" sz="2800" dirty="0" smtClean="0"/>
              <a:t> - Too</a:t>
            </a:r>
          </a:p>
          <a:p>
            <a:r>
              <a:rPr lang="en-US" sz="2800" dirty="0" err="1" smtClean="0"/>
              <a:t>Chowkidar</a:t>
            </a:r>
            <a:r>
              <a:rPr lang="en-US" sz="2800" dirty="0" smtClean="0"/>
              <a:t> – Guard</a:t>
            </a:r>
          </a:p>
          <a:p>
            <a:endParaRPr lang="en-US" sz="2800" dirty="0" smtClean="0"/>
          </a:p>
          <a:p>
            <a:r>
              <a:rPr lang="en-US" sz="2800" dirty="0" smtClean="0"/>
              <a:t>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- I am also a guard (of country)</a:t>
            </a:r>
          </a:p>
          <a:p>
            <a:endParaRPr lang="en-US" dirty="0" smtClean="0"/>
          </a:p>
          <a:p>
            <a:r>
              <a:rPr lang="en-US" dirty="0" smtClean="0"/>
              <a:t>DON'T </a:t>
            </a:r>
            <a:r>
              <a:rPr lang="en-US" dirty="0"/>
              <a:t>LET </a:t>
            </a:r>
            <a:r>
              <a:rPr lang="en-US" dirty="0" smtClean="0"/>
              <a:t>THE </a:t>
            </a:r>
            <a:r>
              <a:rPr lang="en-US" dirty="0"/>
              <a:t>FOX GUARD THE </a:t>
            </a:r>
            <a:r>
              <a:rPr lang="en-US" dirty="0" smtClean="0"/>
              <a:t>HENHOUSE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rchive.is has more than 170 mementos for @</a:t>
            </a:r>
            <a:r>
              <a:rPr lang="en-US" dirty="0" err="1" smtClean="0"/>
              <a:t>narendramodi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0" y="1981200"/>
            <a:ext cx="8640940" cy="43642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http://archive.is/https://twitter.com/narendramodi/status/*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5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 was set up for an automatic reply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0005"/>
            <a:ext cx="8534400" cy="43733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https://twitter.com/narendramodi/status/1106880597903974402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9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Promoted tweet from bot set up by </a:t>
            </a:r>
            <a:r>
              <a:rPr lang="en-US" sz="3200" dirty="0" err="1" smtClean="0"/>
              <a:t>OpalinaTech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{  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created_at"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:"Sat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Mar 16 11:31:14 +0000 2019",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"favorite_count"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:1466,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"hashtags"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"id"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:1106880597903974402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"id_str"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:"1106880597903974402",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in_reply_to_screen_name"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:"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dhruv_rathee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"in_reply_to_user_id"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:730520573701443584,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lang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"media"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  {  }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],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"retweet_count"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:265,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"scopes"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:{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followers"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},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"source"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:"&lt;a 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=\"http://www.opalina.in/\" 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=\"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nofollow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\"&gt;info 2019&lt;/a&gt;",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"text"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:"@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dhruv_rathee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Together we can make a strong &amp;amp; secure New India. Thank you for your support. https://t.co/cvNDovELYs",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urls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"user"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:{  },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user_mentions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 Twitter JSON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3" y="1828800"/>
            <a:ext cx="8900697" cy="2267439"/>
          </a:xfrm>
        </p:spPr>
      </p:pic>
      <p:sp>
        <p:nvSpPr>
          <p:cNvPr id="10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https://developer.twitter.com/en/docs/tweets/data-dictionary/overview/tweet-object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:\Spring2019\Forensics\Assignment\Assignment3\Scop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2" y="4343400"/>
            <a:ext cx="8555037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2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bot message shows up in Tweets &amp; replies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9642"/>
            <a:ext cx="8534400" cy="4436355"/>
          </a:xfrm>
        </p:spPr>
      </p:pic>
      <p:sp>
        <p:nvSpPr>
          <p:cNvPr id="10" name="Google Shape;165;p20"/>
          <p:cNvSpPr txBox="1"/>
          <p:nvPr/>
        </p:nvSpPr>
        <p:spPr>
          <a:xfrm>
            <a:off x="1143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https://twitter.com/narendramodi/with_replies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266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Only one tweet for #</a:t>
            </a:r>
            <a:r>
              <a:rPr lang="en-US" dirty="0" err="1" smtClean="0"/>
              <a:t>MainBhiChowkidar</a:t>
            </a:r>
            <a:r>
              <a:rPr lang="en-US" dirty="0" smtClean="0"/>
              <a:t> from @</a:t>
            </a:r>
            <a:r>
              <a:rPr lang="en-US" dirty="0" err="1" smtClean="0"/>
              <a:t>narendramodi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534400" cy="44471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https://twitter.com/search?l=&amp;q=%23MainBhiChowkidar%20from%3Anarendramodi%20since%3A2019-03-15%20until%3A2019-03-17&amp;src=typd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1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Promoted tweets can be deleted in bulk by administrator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814391" cy="4573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https://business.twitter.com/en/help/overview/what-are-promoted-tweets/promoted-only-tweets.html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7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Timeline of events for 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2770"/>
            <a:ext cx="7620000" cy="480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7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r>
              <a:rPr lang="en-US" dirty="0" smtClean="0"/>
              <a:t> bot reply findings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Followed #</a:t>
            </a:r>
            <a:r>
              <a:rPr lang="en-US" dirty="0" err="1" smtClean="0"/>
              <a:t>MainBhiChowkidar</a:t>
            </a:r>
            <a:r>
              <a:rPr lang="en-US" dirty="0" smtClean="0"/>
              <a:t> for automated reply</a:t>
            </a:r>
          </a:p>
          <a:p>
            <a:r>
              <a:rPr lang="en-US" dirty="0" smtClean="0"/>
              <a:t>Replies were sent as promoted tweets which could seems a plausible reason for Politwoops not receiving them from the Twitter API</a:t>
            </a:r>
          </a:p>
          <a:p>
            <a:r>
              <a:rPr lang="en-US" dirty="0" smtClean="0"/>
              <a:t>Tweets did not emerge from @</a:t>
            </a:r>
            <a:r>
              <a:rPr lang="en-US" dirty="0" err="1" smtClean="0"/>
              <a:t>narendramodi’s</a:t>
            </a:r>
            <a:r>
              <a:rPr lang="en-US" dirty="0" smtClean="0"/>
              <a:t> account</a:t>
            </a:r>
          </a:p>
          <a:p>
            <a:r>
              <a:rPr lang="en-US" dirty="0" smtClean="0"/>
              <a:t>Twitter search found one tweet with #</a:t>
            </a:r>
            <a:r>
              <a:rPr lang="en-US" dirty="0" err="1" smtClean="0"/>
              <a:t>MainBhiChowkidar</a:t>
            </a:r>
            <a:r>
              <a:rPr lang="en-US" dirty="0" smtClean="0"/>
              <a:t> and @</a:t>
            </a:r>
            <a:r>
              <a:rPr lang="en-US" dirty="0" err="1" smtClean="0"/>
              <a:t>narendramodi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Prime Minister of India tweets about fighting against corruption with 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5483"/>
            <a:ext cx="8229600" cy="41662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https://twitter.com/narendramodi/status/1106759555315314689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7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r>
              <a:rPr lang="en-US" dirty="0" smtClean="0"/>
              <a:t> hashtag trends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9" y="1828800"/>
            <a:ext cx="8693922" cy="434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://www.business-standard.com/article/elections/the-chowkidar-brigade-modi-renames-twitter-handle-bjp-leaders-follow-119031700280_1.html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3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search on one of the images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673361" cy="42044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Tweets found using Google Image Search for 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9491"/>
              </p:ext>
            </p:extLst>
          </p:nvPr>
        </p:nvGraphicFramePr>
        <p:xfrm>
          <a:off x="457200" y="1828800"/>
          <a:ext cx="8229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200400"/>
                <a:gridCol w="2743200"/>
              </a:tblGrid>
              <a:tr h="340065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</a:t>
                      </a:r>
                      <a:r>
                        <a:rPr lang="en-US" baseline="0" dirty="0" smtClean="0"/>
                        <a:t>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1106759907515224066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https://pbs.twimg.com/media/D1wARNyXcAAJxCR.jpg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03:29:38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1106761931027824640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https://pbs.twimg.com/media/D1wCHBLWwAEXygO.jpg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03:37:40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1106762162792468480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https://pbs.twimg.com/media/D1wCUiFWkAIXnbD.jpg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03:38:36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1106763370642976770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https://pbs.twimg.com/media/D1wDa0eWwAI-fJj.jpg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03:43:24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1106775279215751169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https://pbs.twimg.com/media/D1wOQArXgAUuXH0.jpg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04:30:43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1106776189392306176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https://pbs.twimg.com/media/D1wPE_HWoAALzuy.jpg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04:34:20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1106797907200622592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https://pbs.twimg.com/media/D1wi1HgX0AAOGwx.jpg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06:00:38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1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74569"/>
              </p:ext>
            </p:extLst>
          </p:nvPr>
        </p:nvGraphicFramePr>
        <p:xfrm>
          <a:off x="457200" y="17526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35052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1106813078862266369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https://pbs.twimg.com/media/D1wwoNzWoAEuQke.jpg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07:00:55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1106813319447486465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https://pbs.twimg.com/media/D1ww2McW0AA1uik.jpg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07:01:52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1106846294058954752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https://pbs.twimg.com/media/D1xO1maWsAE4Kjo.jpg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09:12:54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1106848377034153984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https://pbs.twimg.com/media/D1xQu2uWoAEA222.jpg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09:21:11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1106849236958789632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https://pbs.twimg.com/media/D1xRg5jXQAAjVi0.jpg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09:24:36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https://pbs.twimg.com/media/D1xR-v-X4AA1Jlt.jpg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09:26:38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1106853814454374401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https://pbs.twimg.com/media/D1xVrVXWsAAcuTh.jpg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09:42:47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815796"/>
              </p:ext>
            </p:extLst>
          </p:nvPr>
        </p:nvGraphicFramePr>
        <p:xfrm>
          <a:off x="457200" y="16764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35814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1106853991332438018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https://pbs.twimg.com/media/D1xV1iTWkAE_qUP.jpg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09:43:29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https://pbs.twimg.com/media/D1xWTXzWoAAxlcG.jpg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09:45:31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1106857067783049216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https://pbs.twimg.com/media/D1xYoshXcAA3sz-.jpg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09:55:43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1106867219579977728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https://pbs.twimg.com/media/D1xh3j6WwAAaxxo.jpg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10:36:03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https://pbs.twimg.com/media/D1xiJGvWoAAG4xB.jpg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10:37:15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https://pbs.twimg.com/media/D1xipViW0AA5YTJ.jpg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10:39:27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1106868960941752320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https://pbs.twimg.com/media/D1xjdADX4AEMyKk.jpg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10:42:58 GMT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93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861070"/>
              </p:ext>
            </p:extLst>
          </p:nvPr>
        </p:nvGraphicFramePr>
        <p:xfrm>
          <a:off x="457200" y="18288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32004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1106870935846600705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https://pbs.twimg.com/media/D1xlP8TXgAIQ1hI.jpg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10:50:49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1106877929307426816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https://pbs.twimg.com/media/D1xrnBLXgAAePRq.jpg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11:18:37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1106878491453214720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https://pbs.twimg.com/media/D1xsHu9XQAE4b6F.jpg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11:20:51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1106880021162012678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https://pbs.twimg.com/media/D1xtgvjXQAAAUl4.jpg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11:26:55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https://pbs.twimg.com/media/D1xtoj0W0AEzZ4h.jpg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11:27:27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1106880597903974402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https://pbs.twimg.com/media/D1xuCWBWwAEq8vg.jpg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11:29:13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https://pbs.twimg.com/media/D1xuqqrWkAUHNXC.jpg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11:31:58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6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904065"/>
              </p:ext>
            </p:extLst>
          </p:nvPr>
        </p:nvGraphicFramePr>
        <p:xfrm>
          <a:off x="457200" y="17526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4114800"/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1106883015597268994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https://pbs.twimg.com/media/D1xwPExX4AAy9LN.jpg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11:38:49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1106883104621453312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https://pbs.twimg.com/media/D1xwUOmWoAExUF7.jpg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11:39:10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https://pbs.twimg.com/media/D1xxQCpXcAE9Ypu.jpg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11:43:15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1106884149472829440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https://pbs.twimg.com/media/D1xxRDrXcAAtz_N.jpg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11:43:20 GMT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1106890496964595712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https://pbs.twimg.com/media/D1x3CgLUgAEy7mx.jpg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12:08:33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https://pbs.twimg.com/media/D1x-zJWXcAArUv4.jpg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12:42:27 GMT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1106901684519882752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https://pbs.twimg.com/media/D1yBNsYWsAEMnUg.jpg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12:53:00 GMT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7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463396"/>
              </p:ext>
            </p:extLst>
          </p:nvPr>
        </p:nvGraphicFramePr>
        <p:xfrm>
          <a:off x="457200" y="16002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35814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1106901713947185152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https://pbs.twimg.com/media/D1yBPdaXcAAtSRp.jpg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12:53:07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1106902219260080129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https://pbs.twimg.com/media/D1yBs5ZW0AEi_A2.jpg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12:55:08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1106902974234808322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https://pbs.twimg.com/media/D1yCY1kXgAAOo2i.jpg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12:58:08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1106903738529263616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https://pbs.twimg.com/media/D1yDFUqXgAAkld-.jpg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13:01:10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1106903848348762118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https://pbs.twimg.com/media/D1yDLsOW0AE4FTf.jpg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13:01:36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1106904210208112641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https://pbs.twimg.com/media/D1yDgv5XQAAhvdI.jpg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13:03:02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1106904518539837440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https://pbs.twimg.com/media/D1yDyt0WwAANpXx.jpg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13:04:16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41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034742"/>
              </p:ext>
            </p:extLst>
          </p:nvPr>
        </p:nvGraphicFramePr>
        <p:xfrm>
          <a:off x="457200" y="17526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4191000"/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r>
                        <a:rPr lang="en-US" baseline="0" dirty="0" smtClean="0"/>
                        <a:t>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1106904600139972610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https://pbs.twimg.com/media/D1yD3aDWsAAan4w.jpg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13:04:35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1106904807376330752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https://pbs.twimg.com/media/D1yEDgPX4AI9UTe.jpg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13:05:25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1106905135211515904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https://pbs.twimg.com/media/D1yEWlyWkAACzMv.jpg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13:06:43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5"/>
                        </a:rPr>
                        <a:t>https://pbs.twimg.com/profile_images/1107131356650356736/PShkzSh7.jpg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Sun, 17 Mar 2019 04:05:39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Prime Minister </a:t>
            </a:r>
            <a:r>
              <a:rPr lang="en-US" sz="3200" dirty="0" smtClean="0"/>
              <a:t>then adds </a:t>
            </a:r>
            <a:r>
              <a:rPr lang="en-US" sz="3200" dirty="0" err="1" smtClean="0"/>
              <a:t>Chowkidar</a:t>
            </a:r>
            <a:r>
              <a:rPr lang="en-US" sz="3200" dirty="0" smtClean="0"/>
              <a:t> </a:t>
            </a:r>
            <a:r>
              <a:rPr lang="en-US" sz="3200" dirty="0" smtClean="0"/>
              <a:t>to his name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8780785" cy="44453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Ministers </a:t>
            </a:r>
            <a:r>
              <a:rPr lang="en-US" sz="3200" dirty="0" smtClean="0"/>
              <a:t>start to join the bandwagon by adding </a:t>
            </a:r>
            <a:r>
              <a:rPr lang="en-US" sz="3200" dirty="0" err="1" smtClean="0"/>
              <a:t>Chowkidar</a:t>
            </a:r>
            <a:r>
              <a:rPr lang="en-US" sz="3200" dirty="0" smtClean="0"/>
              <a:t> </a:t>
            </a:r>
            <a:r>
              <a:rPr lang="en-US" sz="3200" dirty="0" smtClean="0"/>
              <a:t>to their </a:t>
            </a:r>
            <a:r>
              <a:rPr lang="en-US" sz="3200" dirty="0" smtClean="0"/>
              <a:t>names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3" y="1853535"/>
            <a:ext cx="2291909" cy="33054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F:\Spring2019\Forensics\Assignment\Assignment3\ArunJaitl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42" y="1853535"/>
            <a:ext cx="2102506" cy="329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Spring2019\Forensics\Assignment\Assignment3\RajnathSing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1" y="1853534"/>
            <a:ext cx="2332738" cy="33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Spring2019\Forensics\Assignment\Assignment3\PiyushGoy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29" y="1828800"/>
            <a:ext cx="2066471" cy="33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8086" y="5334170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Party President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79652" y="5334000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Finance Minister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40817" y="533417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Home Minister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40421" y="5334170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Railway Minister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481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trends on Twitter Worldwide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8175"/>
            <a:ext cx="8229600" cy="42608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https://www.ndtv.com/india-news/mainbhichowkidar-top-twitter-trend-after-pm-narendra-modi-releases-video-before-lok-sabha-elections-2008549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8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779,265 tweets with #</a:t>
            </a:r>
            <a:r>
              <a:rPr lang="en-US" sz="3200" dirty="0" err="1" smtClean="0"/>
              <a:t>MainBhiChowkidar</a:t>
            </a:r>
            <a:r>
              <a:rPr lang="en-US" sz="3200" dirty="0" smtClean="0"/>
              <a:t> between 2019-03-16 and 2019-03-17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4" y="1905000"/>
            <a:ext cx="8669989" cy="449602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April 02,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03414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http://www.iitg.ac.in/cseweb/TweetAnalysisTool/analysis_home.php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1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Brief about two major Indian </a:t>
            </a:r>
            <a:r>
              <a:rPr lang="en-US" sz="3200" dirty="0"/>
              <a:t>p</a:t>
            </a:r>
            <a:r>
              <a:rPr lang="en-US" sz="3200" dirty="0" smtClean="0"/>
              <a:t>olitical </a:t>
            </a:r>
            <a:r>
              <a:rPr lang="en-US" sz="3200" dirty="0"/>
              <a:t>p</a:t>
            </a:r>
            <a:r>
              <a:rPr lang="en-US" sz="3200" dirty="0" smtClean="0"/>
              <a:t>arties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0" y="4007882"/>
            <a:ext cx="2857500" cy="160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F:\Spring2019\Forensics\Assignment\Assignment3\Mod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0" y="164307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570411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Ruling Party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9767" y="35156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Prime Minister</a:t>
            </a:r>
            <a:endParaRPr lang="en-US" b="1" dirty="0"/>
          </a:p>
        </p:txBody>
      </p:sp>
      <p:pic>
        <p:nvPicPr>
          <p:cNvPr id="1027" name="Picture 3" descr="F:\Spring2019\Forensics\Assignment\Assignment3\Congre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3837213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Spring2019\Forensics\Assignment\Assignment3\Rahu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15477"/>
            <a:ext cx="3057525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90856" y="574143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Opposition Party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36719" y="34678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Opposition Leader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1741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Corruption allegation on Government over </a:t>
            </a:r>
            <a:r>
              <a:rPr lang="en-US" sz="2800" dirty="0" err="1" smtClean="0"/>
              <a:t>Rafale</a:t>
            </a:r>
            <a:r>
              <a:rPr lang="en-US" sz="2800" dirty="0" smtClean="0"/>
              <a:t> jets 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33558" cy="42220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Monday, April 01,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https://www.france24.com/en/20180829-india-france-rafale-jets-scandal-modi-corruption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70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4445</TotalTime>
  <Words>1413</Words>
  <Application>Microsoft Office PowerPoint</Application>
  <PresentationFormat>On-screen Show (4:3)</PresentationFormat>
  <Paragraphs>367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Clarity</vt:lpstr>
      <vt:lpstr>Setting bots in twitter for automatic replies is risky (Courtesy of @narendramodi, Prime Minister Of India #MainBhiChowkidar)</vt:lpstr>
      <vt:lpstr>#MainBhiChowkidar</vt:lpstr>
      <vt:lpstr>Prime Minister of India tweets about fighting against corruption with #MainBhiChowkidar </vt:lpstr>
      <vt:lpstr>Prime Minister then adds Chowkidar to his name</vt:lpstr>
      <vt:lpstr>Ministers start to join the bandwagon by adding Chowkidar to their names</vt:lpstr>
      <vt:lpstr>#MainBhiChowkidar trends on Twitter Worldwide</vt:lpstr>
      <vt:lpstr>779,265 tweets with #MainBhiChowkidar between 2019-03-16 and 2019-03-17</vt:lpstr>
      <vt:lpstr>Brief about two major Indian political parties</vt:lpstr>
      <vt:lpstr>Corruption allegation on Government over Rafale jets  </vt:lpstr>
      <vt:lpstr>Received personalized reply from @narendramodi on using #MainBhiChowkidar</vt:lpstr>
      <vt:lpstr>Some insights shared on hashtag</vt:lpstr>
      <vt:lpstr>Parody accounts jump in </vt:lpstr>
      <vt:lpstr>Parody account of a run-away businessman </vt:lpstr>
      <vt:lpstr>@narendramodi thanks @niiravmodi (parody account)</vt:lpstr>
      <vt:lpstr>No more @narendramodi thanking @niiravmodi</vt:lpstr>
      <vt:lpstr>No deleted tweets with #MainBhiChowkidar</vt:lpstr>
      <vt:lpstr>Archive.is has a memento for deleted tweet</vt:lpstr>
      <vt:lpstr>@ModiLeDubega (Modi will destroy us) receives reply</vt:lpstr>
      <vt:lpstr>Archive.is also has deleted page for tweet</vt:lpstr>
      <vt:lpstr>Archive.is has more than 170 mementos for @narendramodi</vt:lpstr>
      <vt:lpstr>Bot was set up for an automatic reply</vt:lpstr>
      <vt:lpstr>Promoted tweet from bot set up by OpalinaTech</vt:lpstr>
      <vt:lpstr>Understand Twitter JSON response</vt:lpstr>
      <vt:lpstr>No bot message shows up in Tweets &amp; replies</vt:lpstr>
      <vt:lpstr>Only one tweet for #MainBhiChowkidar from @narendramodi</vt:lpstr>
      <vt:lpstr>Promoted tweets can be deleted in bulk by administrator</vt:lpstr>
      <vt:lpstr>Timeline of events for #MainBhiChowkidar</vt:lpstr>
      <vt:lpstr>#MainBhiChowkidar bot reply findings </vt:lpstr>
      <vt:lpstr>PowerPoint Presentation</vt:lpstr>
      <vt:lpstr>#MainBhiChowkidar hashtag trends</vt:lpstr>
      <vt:lpstr>Image search on one of the images</vt:lpstr>
      <vt:lpstr>Tweets found using Google Image Search for #MainBhiChowkidar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379</cp:revision>
  <dcterms:created xsi:type="dcterms:W3CDTF">2019-02-24T18:51:55Z</dcterms:created>
  <dcterms:modified xsi:type="dcterms:W3CDTF">2019-04-02T07:36:21Z</dcterms:modified>
</cp:coreProperties>
</file>